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71" r:id="rId15"/>
    <p:sldId id="269" r:id="rId16"/>
    <p:sldId id="267" r:id="rId17"/>
    <p:sldId id="268" r:id="rId18"/>
    <p:sldId id="272" r:id="rId19"/>
    <p:sldId id="273" r:id="rId20"/>
    <p:sldId id="274" r:id="rId21"/>
    <p:sldId id="275" r:id="rId22"/>
    <p:sldId id="276" r:id="rId23"/>
    <p:sldId id="277" r:id="rId24"/>
    <p:sldId id="280" r:id="rId25"/>
    <p:sldId id="281" r:id="rId26"/>
    <p:sldId id="278" r:id="rId27"/>
    <p:sldId id="279" r:id="rId28"/>
    <p:sldId id="282" r:id="rId29"/>
    <p:sldId id="283" r:id="rId30"/>
    <p:sldId id="287" r:id="rId31"/>
    <p:sldId id="290" r:id="rId32"/>
    <p:sldId id="291" r:id="rId33"/>
    <p:sldId id="292" r:id="rId34"/>
    <p:sldId id="293" r:id="rId35"/>
    <p:sldId id="294" r:id="rId36"/>
    <p:sldId id="295" r:id="rId37"/>
    <p:sldId id="288" r:id="rId38"/>
    <p:sldId id="296" r:id="rId39"/>
    <p:sldId id="297" r:id="rId40"/>
    <p:sldId id="298" r:id="rId41"/>
    <p:sldId id="289" r:id="rId42"/>
    <p:sldId id="299" r:id="rId43"/>
    <p:sldId id="300" r:id="rId44"/>
    <p:sldId id="305" r:id="rId45"/>
    <p:sldId id="306" r:id="rId46"/>
    <p:sldId id="307" r:id="rId47"/>
    <p:sldId id="308" r:id="rId48"/>
    <p:sldId id="309" r:id="rId49"/>
    <p:sldId id="301" r:id="rId50"/>
    <p:sldId id="310" r:id="rId51"/>
    <p:sldId id="311" r:id="rId52"/>
    <p:sldId id="312" r:id="rId53"/>
    <p:sldId id="302" r:id="rId54"/>
    <p:sldId id="303" r:id="rId55"/>
    <p:sldId id="304" r:id="rId56"/>
    <p:sldId id="284" r:id="rId57"/>
    <p:sldId id="313" r:id="rId58"/>
    <p:sldId id="314" r:id="rId59"/>
    <p:sldId id="315" r:id="rId60"/>
    <p:sldId id="318" r:id="rId61"/>
    <p:sldId id="319" r:id="rId62"/>
    <p:sldId id="320" r:id="rId63"/>
    <p:sldId id="321" r:id="rId64"/>
    <p:sldId id="322" r:id="rId65"/>
    <p:sldId id="323" r:id="rId66"/>
    <p:sldId id="316" r:id="rId67"/>
    <p:sldId id="317" r:id="rId68"/>
    <p:sldId id="285" r:id="rId69"/>
    <p:sldId id="286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216BD50-2C8D-495F-B9EB-B9FB63204B9E}">
          <p14:sldIdLst>
            <p14:sldId id="256"/>
            <p14:sldId id="324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70"/>
            <p14:sldId id="271"/>
            <p14:sldId id="269"/>
            <p14:sldId id="267"/>
            <p14:sldId id="268"/>
            <p14:sldId id="272"/>
            <p14:sldId id="273"/>
            <p14:sldId id="274"/>
            <p14:sldId id="275"/>
            <p14:sldId id="276"/>
            <p14:sldId id="277"/>
            <p14:sldId id="280"/>
            <p14:sldId id="281"/>
            <p14:sldId id="278"/>
            <p14:sldId id="279"/>
            <p14:sldId id="282"/>
            <p14:sldId id="283"/>
            <p14:sldId id="287"/>
            <p14:sldId id="290"/>
            <p14:sldId id="291"/>
            <p14:sldId id="292"/>
            <p14:sldId id="293"/>
            <p14:sldId id="294"/>
            <p14:sldId id="295"/>
            <p14:sldId id="288"/>
            <p14:sldId id="296"/>
            <p14:sldId id="297"/>
            <p14:sldId id="298"/>
            <p14:sldId id="289"/>
            <p14:sldId id="299"/>
            <p14:sldId id="300"/>
            <p14:sldId id="305"/>
            <p14:sldId id="306"/>
            <p14:sldId id="307"/>
            <p14:sldId id="308"/>
            <p14:sldId id="309"/>
            <p14:sldId id="301"/>
            <p14:sldId id="310"/>
            <p14:sldId id="311"/>
            <p14:sldId id="312"/>
            <p14:sldId id="302"/>
            <p14:sldId id="303"/>
            <p14:sldId id="304"/>
            <p14:sldId id="284"/>
            <p14:sldId id="313"/>
            <p14:sldId id="314"/>
            <p14:sldId id="315"/>
            <p14:sldId id="318"/>
            <p14:sldId id="319"/>
            <p14:sldId id="320"/>
            <p14:sldId id="321"/>
            <p14:sldId id="322"/>
            <p14:sldId id="323"/>
            <p14:sldId id="316"/>
            <p14:sldId id="317"/>
            <p14:sldId id="285"/>
            <p14:sldId id="2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17ABC-5C9A-A657-2987-6B91A2427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ED37F3-F1F9-9B3C-49A5-60F8FD95D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66271F-5C3B-90AE-5CF2-DDB8D9F4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4A6B-F9E2-4264-8EBB-1A1A170337B8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74CAAB-B4D0-F820-152C-69B426782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50DAB1-F366-3F79-B6DD-3A0075319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5E83-F594-4F10-A8DD-937185B22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85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7A458-631C-063C-4E3C-442E0385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97E818-CEA6-10A7-8200-2296812D4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427DBD-99D7-F0D7-C2D6-651BB4DFB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4A6B-F9E2-4264-8EBB-1A1A170337B8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857791-EFD8-4FAD-66B4-232B6BBC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A9237F-DEB3-1B58-AEAC-05D5642A3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5E83-F594-4F10-A8DD-937185B22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25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5C907A-F6AC-CD6C-3209-F59ECBE7D1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5A67F2-9118-E92E-CF04-7105701B9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8B8AD6-8715-3656-7E1B-847A47F3F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4A6B-F9E2-4264-8EBB-1A1A170337B8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04AD4B-1FAB-546C-F402-4A81136BC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D8B231-5FA7-1C71-9669-FAFB43A5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5E83-F594-4F10-A8DD-937185B22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83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F3E82-1942-A55A-D641-9FDA8C07E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FD088-198A-4876-7250-A0B634ABB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11C707-7A32-A000-212A-C12FDB985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4A6B-F9E2-4264-8EBB-1A1A170337B8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9E2A9-A93F-F602-0F70-9FC53E2CE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CB2FA3-F872-1EE9-E41F-C546307B3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5E83-F594-4F10-A8DD-937185B22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59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64566-49EB-5744-F2B2-DA606DE18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435865-37C3-D8E3-533C-24FF72CA5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33E291-0401-7A53-0843-AA0C55241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4A6B-F9E2-4264-8EBB-1A1A170337B8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323267-BEB6-F434-9BB2-ED96CA26F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9F2370-1D02-A353-8563-4B327942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5E83-F594-4F10-A8DD-937185B22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658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4183D-F74B-6E76-7129-60E27E9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37AD41-BDFA-938B-B403-3FF5C39598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382706-7025-13A7-D4CD-30739A9F9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6BCF86-37F7-B492-70DA-848F9E5C1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4A6B-F9E2-4264-8EBB-1A1A170337B8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EC73BE-3350-06BB-7EA4-288F2A670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138A08-5BCF-5838-CEB4-DFC87802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5E83-F594-4F10-A8DD-937185B22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7EF2B-3182-C476-88BF-F643F362B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25AE09-9563-9175-2375-043559B5F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97685E-C00D-DC53-5EA5-E96F3FAB7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32EF8D4-7583-2ACF-84A3-8C7E506BC5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738D42-EF5D-4104-E3C2-83417DD07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B08F211-80FE-7180-772D-CB0388639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4A6B-F9E2-4264-8EBB-1A1A170337B8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71C5DD-66EA-B11C-A563-1538E4076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1912037-29D5-526F-367C-2D15D9A8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5E83-F594-4F10-A8DD-937185B22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19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9E2103-C944-34FC-3B66-579145F81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5548EE-187D-6EB3-441A-38FE383F4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4A6B-F9E2-4264-8EBB-1A1A170337B8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9C049B-1F8D-7382-DF02-4905B8404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3D2F83-9DAE-E8A3-F8F8-8F67D04C9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5E83-F594-4F10-A8DD-937185B22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980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F6B66D-D25C-C0CC-1755-37A3F73C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4A6B-F9E2-4264-8EBB-1A1A170337B8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EF33C6-78CA-1AFE-7611-10EF45F3D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155BF8-B86C-6491-C675-062234B8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5E83-F594-4F10-A8DD-937185B22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287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E4607-D72D-253A-0D4A-93906179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3976C1-092F-32F6-F545-A2774D66E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620A13-6BBA-1FFC-DC3A-7D21077E7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4B2AC4-3C3F-0D88-25B1-9B46BC4C7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4A6B-F9E2-4264-8EBB-1A1A170337B8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EAE06C-28BC-3190-568D-35A88F75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7E5B0B-B7E1-E1D6-3107-2352C77A6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5E83-F594-4F10-A8DD-937185B22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961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39B1F6-5AAE-1847-C368-EFBAEDB1F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17BF4C-A9D7-6842-5311-58360D2CB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D029C4-76E1-C44D-52E1-3D0153315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79F47F-1666-F0F0-8042-ED7F40E71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4A6B-F9E2-4264-8EBB-1A1A170337B8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2E34C3-F254-499C-DE02-A2A89C135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94E962-135D-DB1A-89D4-004010135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5E83-F594-4F10-A8DD-937185B22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549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653112-C218-9DF7-F63D-BC6889CD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B76775-A2CF-2985-0EA2-A1942075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E43336-C707-0081-F571-05752D5040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34A6B-F9E2-4264-8EBB-1A1A170337B8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E953BB-0E3C-83E3-82EE-7DCE822CF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C8F5F9-E0DA-FBAA-5EBF-AF022B21E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505E83-F594-4F10-A8DD-937185B22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3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E0B180A-094B-4F15-ED04-08E86321D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88"/>
            <a:ext cx="7515225" cy="55911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0798B9-B76B-0740-D111-9C95C460F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83" y="547493"/>
            <a:ext cx="6535859" cy="289391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1EE04B-E28F-FDF7-AE43-53DBEF3A4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591" y="4401319"/>
            <a:ext cx="5045177" cy="21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1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AAB57-BD99-04B2-5A48-29E6DC720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34FA77-2413-C0A6-32F9-A66DD0F33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47" y="620661"/>
            <a:ext cx="7496175" cy="2057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A03E15-0F53-8499-F528-04CD229A2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72" y="2808339"/>
            <a:ext cx="7524750" cy="3429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6AB889D-98A6-E50B-E6F5-7E85C14E91FC}"/>
              </a:ext>
            </a:extLst>
          </p:cNvPr>
          <p:cNvSpPr txBox="1"/>
          <p:nvPr/>
        </p:nvSpPr>
        <p:spPr>
          <a:xfrm>
            <a:off x="7995622" y="1740310"/>
            <a:ext cx="2387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状态集、输入字母表、移动规则、开始状态和接受状态。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942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0B04E-AF9A-66C1-79B6-89AD2E0D1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B8D9A6-659A-9912-6F2C-B191C2BFF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81" y="492995"/>
            <a:ext cx="8048625" cy="3590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BB3B44-B551-2895-A935-6C8DF8BC2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916" y="3077957"/>
            <a:ext cx="74676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68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55E7E-2A8A-3731-8E74-76CF7BA52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6C6075-4AC0-9940-2C6E-2E0854159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8" y="318472"/>
            <a:ext cx="7296150" cy="1304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BBFBC9-5FE5-E791-CFEA-2DFAB600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44" y="2040500"/>
            <a:ext cx="5086350" cy="1085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1575115-BF08-4F97-4615-5F4175A12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132" y="3620575"/>
            <a:ext cx="66294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72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03F0B-9517-B86A-F84E-A6038A620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A79756-0A66-405D-9083-A5FC5439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64" y="524796"/>
            <a:ext cx="7267575" cy="2209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2266E6-B563-2B7F-2928-F39F47E5E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51" y="2839064"/>
            <a:ext cx="102679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07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84DC0-4AF3-7235-AC26-5E57A84FB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FBF59E-1ABA-A0B0-BB80-02F78546C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50" y="560592"/>
            <a:ext cx="7705725" cy="10763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5B0FB6-982B-01EA-692F-6C765FCE3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50" y="2014537"/>
            <a:ext cx="7400925" cy="28289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4A96F0-A0D3-FC94-9953-FB247B698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60" y="5144883"/>
            <a:ext cx="795337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82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5C0E9-E0C0-18C8-6D18-6A580EDC6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271DF4-88A2-F2EE-A43A-F34EE9038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69" y="430469"/>
            <a:ext cx="55816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35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AB57A-F181-6124-998D-AF1B2568D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B3C79E-8FA8-3F24-4562-56702B090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74" y="438150"/>
            <a:ext cx="87439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37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6BCE1-3BC5-BD0D-1256-F38B5D473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A7478D-2045-4DB6-FAC7-3906C2B4F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77" y="271769"/>
            <a:ext cx="82010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93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7BA97-BE7D-F4CE-C8EA-79F7FDAC4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4D07C1-9D87-46D5-E3F2-20DCD0824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175"/>
            <a:ext cx="69818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7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42849-FA36-7F90-6D82-926FC298C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8E48E6-6277-CC10-9C7E-AB49E04F7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633412"/>
            <a:ext cx="74009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7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8221C-3618-0697-67A4-6628AC6EE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503E1D6-80E9-0135-106C-210B51BB2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20"/>
            <a:ext cx="8334375" cy="2228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42B7B7-5EC5-5452-74EE-2FA578C03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11" y="2819400"/>
            <a:ext cx="61341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5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619FE-5F22-8944-3D3E-4B02AE7F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C18224-D719-42B3-848C-DBC09B73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08" y="414029"/>
            <a:ext cx="6210300" cy="523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95419C-CD85-D5BD-C1C3-7F32CF18A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4" y="937904"/>
            <a:ext cx="7210425" cy="2181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FAA8EC-4439-05A8-9B5B-184A4443C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706" y="3267536"/>
            <a:ext cx="81057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51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42736-39A3-1894-4331-71A58809B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9ACB79-0E9B-D44C-745E-6B56AC99C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88" y="500369"/>
            <a:ext cx="77628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22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30275-0476-B498-F5AB-E1F2DA9EB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939970-4B57-83F6-046A-0D6AF574D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357" y="-127819"/>
            <a:ext cx="9488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12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7C774-E7BA-B476-94BF-A948D6BD9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03BF2D-5A6D-2B42-EC78-1C9EC7937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81" y="399896"/>
            <a:ext cx="73152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89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0725B-6B74-4C8E-0D60-46EC0B902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CCB0E5-043B-518D-3A6D-66C22FCF7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675" y="1199535"/>
            <a:ext cx="6410325" cy="5029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A3285D-1943-D55B-98ED-9913167A2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097" y="0"/>
            <a:ext cx="74580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49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D891F-FFE8-E856-8D64-8523BFD14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570531-0A7B-F03D-D40D-17D8EC1A5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3" y="820072"/>
            <a:ext cx="86010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49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2DAE3-51A0-EE53-234C-70D29F8EC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BFFEE4-BD9E-1469-03B3-B51C3ABD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70" y="531557"/>
            <a:ext cx="7419975" cy="1409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BA44DD-2A12-10D2-3A5D-2D8354660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85" y="2068769"/>
            <a:ext cx="4657725" cy="1009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AE5ED1-0D32-3E73-74EC-29724F87E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989" y="3598914"/>
            <a:ext cx="46101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7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7EF23-841D-7E76-6C71-7F8E95220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C266B7-4A70-C755-9BF4-8CCC77891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58" y="-175292"/>
            <a:ext cx="7639050" cy="17811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638DCC-6544-7405-3F56-F0D6D8BB4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13" y="1704975"/>
            <a:ext cx="82486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32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FF00B-9078-D42B-4106-EA318CDB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320525-72EA-F192-8BE6-B2A085611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19"/>
            <a:ext cx="78486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51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5DE89-A487-F27D-E105-7091E3A05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DD1522-DFAC-4F2E-423F-11E5BA102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77" y="0"/>
            <a:ext cx="80581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4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D9885-828E-DE64-7DDF-6B2C99CCC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279AEC-DEA5-5873-E2D6-BBC53BB1F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81" y="292817"/>
            <a:ext cx="7515225" cy="24574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E8C91F7-D88D-E70C-C9B1-F004C380A280}"/>
              </a:ext>
            </a:extLst>
          </p:cNvPr>
          <p:cNvSpPr txBox="1"/>
          <p:nvPr/>
        </p:nvSpPr>
        <p:spPr>
          <a:xfrm>
            <a:off x="8898194" y="1484671"/>
            <a:ext cx="15928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是什么让问题困难，如何简化。</a:t>
            </a:r>
            <a:endParaRPr lang="en-US" altLang="zh-CN" dirty="0"/>
          </a:p>
          <a:p>
            <a:r>
              <a:rPr lang="zh-CN" altLang="en-US" dirty="0"/>
              <a:t>找到近似完美</a:t>
            </a:r>
            <a:endParaRPr lang="en-US" altLang="zh-CN" dirty="0"/>
          </a:p>
          <a:p>
            <a:r>
              <a:rPr lang="zh-CN" altLang="en-US" dirty="0"/>
              <a:t>最坏情况下困难，大多时候容易。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372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975C1-8584-E151-BB27-56967D6E8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FB7410-83B1-EAC6-2368-8C8D5CC9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17" y="508358"/>
            <a:ext cx="83724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00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2E6FA-F1B5-32AD-38A8-D73A30B7D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2C6413-F61A-9FCE-338D-D7B19A9FA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73" y="769834"/>
            <a:ext cx="88011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83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8D181-F457-0420-0462-7B8E98D4C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761547-0561-F369-502D-935A44B35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05" y="765995"/>
            <a:ext cx="78295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1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8268F-14F8-94A9-9C79-6C7C64DF7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5B8BA7-A43A-383B-8278-789899F2F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21" y="858017"/>
            <a:ext cx="80200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67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30ABB-DACC-7217-48CA-072ACD87D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569C66-E340-278A-9D1A-FD5D325A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041"/>
            <a:ext cx="8048625" cy="2266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B60B16-24D3-D160-5AD5-FF46D2F4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09" y="3429000"/>
            <a:ext cx="821055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64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7DD06-1957-0A26-A4AD-4F96D48FD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2AA210-34A2-E88B-8128-3EB6FC2F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59" y="448750"/>
            <a:ext cx="860107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99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E66DA-02D8-D9B2-EBAF-57F54C082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8F2909-D0DC-2A72-A6A7-722DAB532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52" y="232133"/>
            <a:ext cx="84582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46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F1963-8FBB-9306-C279-37D96160F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44985C-CED0-FFAF-CA65-5E29A8948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91" y="351964"/>
            <a:ext cx="70104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20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3A94F-EC68-3B56-5B58-17CFD6F0C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1E83C1-6E35-6648-BC27-B1932364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99" y="204327"/>
            <a:ext cx="7372350" cy="1238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10FC2B-3886-3130-3070-5B1B6DEFE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91" y="1442577"/>
            <a:ext cx="7181850" cy="1114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CBEE8E-5F41-FE08-3E8D-5D2C4F8F4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352" y="3191336"/>
            <a:ext cx="72294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2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0858A-1D27-6A9D-13A2-A88C1C48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0A4C10-37A8-6254-A4E2-4B30844A6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991"/>
            <a:ext cx="57150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41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6ADBB-49DC-FA19-91F2-43A15FF29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81BB5D-CEC2-AFD3-0EB1-2F53FDD9F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52" y="426781"/>
            <a:ext cx="7286625" cy="40576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114DC6-64C9-8FB3-90AB-A32C0F150BDF}"/>
              </a:ext>
            </a:extLst>
          </p:cNvPr>
          <p:cNvSpPr txBox="1"/>
          <p:nvPr/>
        </p:nvSpPr>
        <p:spPr>
          <a:xfrm>
            <a:off x="9035845" y="1887794"/>
            <a:ext cx="1366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无法计算一个数学问题是真是假，可计算性和计算复杂性。</a:t>
            </a:r>
          </a:p>
        </p:txBody>
      </p:sp>
    </p:spTree>
    <p:extLst>
      <p:ext uri="{BB962C8B-B14F-4D97-AF65-F5344CB8AC3E}">
        <p14:creationId xmlns:p14="http://schemas.microsoft.com/office/powerpoint/2010/main" val="895538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DB0E3-5241-4BA9-422F-D1ED3A98D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25CD52-4E7D-295F-AB04-BC9B2EB7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82" y="481934"/>
            <a:ext cx="68008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39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66BAF-0D65-9C26-4749-D3C5184CC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F115EB-2075-519E-7E65-81362D13C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6" y="373779"/>
            <a:ext cx="77152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39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8DB2E-FADC-2435-76C6-3A2454D2A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758457-B868-3F27-4232-63F8F975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5" y="583636"/>
            <a:ext cx="76485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53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81F70-9898-58AF-4F6E-E0636BFEF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70C88F-690E-C08D-B9CB-0D4DE156C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78" y="254870"/>
            <a:ext cx="75914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66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3CFE3-D5D3-DA9E-0394-69000D996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EAE226-0C78-9DCE-200D-A8169C05B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6" y="217385"/>
            <a:ext cx="85058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71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997D0-CFEC-9828-DEEC-ED6807C44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43E71E-2861-3333-02EF-22714E709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40"/>
            <a:ext cx="82962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29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C7773-E937-ABD7-ACC3-CAB110D80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38DC41-AFF9-F226-6D6D-24F4FD5B4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88" y="250568"/>
            <a:ext cx="73533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6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F5A5A-391B-0CE7-396E-C019361CD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6E9984-B621-EE8D-5833-FD19E5A01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11" y="152093"/>
            <a:ext cx="8467725" cy="2876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15F9DC-88CE-97C2-65C5-E3E8D2238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04" y="2633509"/>
            <a:ext cx="80962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35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264DB-CB6D-1B62-20C0-BCB91607B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7244DA-4AD8-D1A6-4EB8-DD5ACD23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13" y="497604"/>
            <a:ext cx="85820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10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0D37D-CA08-18E9-D14A-B2B78CCC9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12F5F4-408B-A0E7-4312-59749BFFC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0" y="521584"/>
            <a:ext cx="7877175" cy="38481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491C682-F9B6-F020-8F64-0333D48CA27F}"/>
              </a:ext>
            </a:extLst>
          </p:cNvPr>
          <p:cNvSpPr txBox="1"/>
          <p:nvPr/>
        </p:nvSpPr>
        <p:spPr>
          <a:xfrm>
            <a:off x="8878529" y="1799303"/>
            <a:ext cx="2625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测试一个多项式是否有整根。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32C52D-A6F1-9D1B-8CAA-EE0C630C6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5510519"/>
            <a:ext cx="58007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82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6D981-620D-4078-45A3-EA27DF1E5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AADA50-22CD-F04D-829C-F43A8995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59" y="230903"/>
            <a:ext cx="8020050" cy="1971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448D8A9-71A0-1048-865D-84FDE7A5CF57}"/>
              </a:ext>
            </a:extLst>
          </p:cNvPr>
          <p:cNvSpPr txBox="1"/>
          <p:nvPr/>
        </p:nvSpPr>
        <p:spPr>
          <a:xfrm>
            <a:off x="9517626" y="1779639"/>
            <a:ext cx="1799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各种数学符号定义。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D9E000-7004-B347-9155-54C16F934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15" y="3258165"/>
            <a:ext cx="77247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494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5F8DD-956B-DB4F-4185-71863DF29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42FDE0-95D2-BF8C-ED0F-3FEBD434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41" y="356266"/>
            <a:ext cx="72390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42201-E691-3224-ED29-DE8F585DE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FB83CB-B7F9-03EA-0A30-45C3F3A36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8" y="0"/>
            <a:ext cx="8096250" cy="27241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2347BF-D235-E486-D5C4-5E60A2DA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8" y="2724150"/>
            <a:ext cx="7610475" cy="37242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14F6A9-4F39-20BB-8FE7-19AF44E278AC}"/>
              </a:ext>
            </a:extLst>
          </p:cNvPr>
          <p:cNvSpPr txBox="1"/>
          <p:nvPr/>
        </p:nvSpPr>
        <p:spPr>
          <a:xfrm>
            <a:off x="8475406" y="1120877"/>
            <a:ext cx="1632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有些问题是不可解的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0911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F0EE0-963E-E1E7-AAA3-6D931D3D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D81E63-3602-A9F4-BB9A-5350B8811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33" y="339520"/>
            <a:ext cx="85248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933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85D2E-B1EB-9F2B-E63D-C77CFEADB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0D3B45-C844-E2F3-336A-775623238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94" y="646317"/>
            <a:ext cx="7562850" cy="33432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256E47-72D5-74A1-7BDE-A968CEDEF5B6}"/>
              </a:ext>
            </a:extLst>
          </p:cNvPr>
          <p:cNvSpPr txBox="1"/>
          <p:nvPr/>
        </p:nvSpPr>
        <p:spPr>
          <a:xfrm>
            <a:off x="9281652" y="1376516"/>
            <a:ext cx="1533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从起始状态是否有路径可以到达接受状态的路径。</a:t>
            </a:r>
          </a:p>
        </p:txBody>
      </p:sp>
    </p:spTree>
    <p:extLst>
      <p:ext uri="{BB962C8B-B14F-4D97-AF65-F5344CB8AC3E}">
        <p14:creationId xmlns:p14="http://schemas.microsoft.com/office/powerpoint/2010/main" val="11774715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20E0C-56CD-F972-7DBA-46F576DDB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6297E7-4943-202D-1C3F-513F1DC65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5" y="330609"/>
            <a:ext cx="81343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38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77BFB-1611-531E-5DF6-7AB2B8F8D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3ACB2E-718B-047B-CEBC-78D6687C2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27" y="528791"/>
            <a:ext cx="80200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06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6853C-6883-6221-AF65-937D44247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DC03BC-DDF7-1C3E-433A-7B80635A6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79" y="910866"/>
            <a:ext cx="72675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7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035EE-73C1-C81B-717C-7EE989FC8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05212C-A7FE-7D76-0026-F56A5AE30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14" y="346895"/>
            <a:ext cx="7810500" cy="3371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1AEE93-5FAF-61D5-C596-C3D803283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521" y="4404697"/>
            <a:ext cx="75819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552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199AE-202F-E336-45ED-3E1662718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12EDC9-F939-C24A-2043-15BDD09E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70" y="1529991"/>
            <a:ext cx="85153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586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EC70C-1DB3-189D-9B79-BFB05CF55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4A1E9A-5465-F9D8-C8CA-82E0E419E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8" y="359952"/>
            <a:ext cx="82391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87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FD240-D79A-20B4-8505-49CC58058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49914C-A37F-EF34-B050-9D9F08AA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75" y="904875"/>
            <a:ext cx="7610475" cy="25241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F55419-B664-C0E2-1747-F668AD00F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909" y="3883435"/>
            <a:ext cx="7524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68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CDA6DE0-E80B-9FAB-79C0-BBC2A7970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21" y="406962"/>
            <a:ext cx="4972050" cy="3133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9D724A-3013-BC0F-0DA3-45317D57D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21" y="4514850"/>
            <a:ext cx="78200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214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676780-FBE6-4860-5C4D-F4853345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93" y="686875"/>
            <a:ext cx="7515225" cy="9810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A51797-DD40-C510-2BA4-7AA46638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06" y="1360999"/>
            <a:ext cx="72961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5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9D1D18-F7A5-27DC-470D-74398E249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90" y="561668"/>
            <a:ext cx="79724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990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830C5D-29F7-6816-7B50-F2105CD22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11" y="665982"/>
            <a:ext cx="83915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548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91462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92086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FCA76-4D07-D54E-1D01-E08534DAD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36298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9C4EC-C1C3-1E53-24A3-78C26E9AD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308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5925B-403B-9775-5CFA-259175D9B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0998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3B37E-B503-0665-A281-D2F498837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43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C62D2-1977-EF06-9C05-45A1F0167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DACEB0-ED55-7CC6-5805-E8072B104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15" y="317858"/>
            <a:ext cx="83343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5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936DF-51EF-8DDB-791D-2ED60BE9B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A0E6C3-CA89-0773-A04D-22F9BAD7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79" y="763229"/>
            <a:ext cx="83153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23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58799-F635-A92F-E660-7A6497FD8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8713B5-C778-5B83-87A0-AC1E3323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726"/>
            <a:ext cx="7419975" cy="16573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082EA9D-F3AB-315B-4FFB-60D867108E62}"/>
              </a:ext>
            </a:extLst>
          </p:cNvPr>
          <p:cNvSpPr txBox="1"/>
          <p:nvPr/>
        </p:nvSpPr>
        <p:spPr>
          <a:xfrm>
            <a:off x="8504903" y="1415845"/>
            <a:ext cx="1396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有限自动机，内存有限。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48BF29-BA1B-34A0-CCF0-D92CECE0E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226" y="2647950"/>
            <a:ext cx="51816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30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88</Words>
  <Application>Microsoft Office PowerPoint</Application>
  <PresentationFormat>宽屏</PresentationFormat>
  <Paragraphs>10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4" baseType="lpstr">
      <vt:lpstr>-apple-system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t27148</dc:creator>
  <cp:lastModifiedBy>t27148</cp:lastModifiedBy>
  <cp:revision>1</cp:revision>
  <dcterms:created xsi:type="dcterms:W3CDTF">2025-01-08T07:39:50Z</dcterms:created>
  <dcterms:modified xsi:type="dcterms:W3CDTF">2025-01-08T13:18:20Z</dcterms:modified>
</cp:coreProperties>
</file>